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1" r:id="rId5"/>
    <p:sldId id="269" r:id="rId6"/>
    <p:sldId id="260" r:id="rId7"/>
    <p:sldId id="270" r:id="rId8"/>
    <p:sldId id="272" r:id="rId9"/>
    <p:sldId id="261" r:id="rId10"/>
    <p:sldId id="273" r:id="rId11"/>
    <p:sldId id="275" r:id="rId12"/>
    <p:sldId id="276" r:id="rId13"/>
    <p:sldId id="277" r:id="rId14"/>
    <p:sldId id="278" r:id="rId15"/>
    <p:sldId id="262" r:id="rId16"/>
    <p:sldId id="263" r:id="rId17"/>
    <p:sldId id="264" r:id="rId18"/>
    <p:sldId id="265" r:id="rId19"/>
    <p:sldId id="266" r:id="rId20"/>
    <p:sldId id="283" r:id="rId21"/>
    <p:sldId id="267" r:id="rId22"/>
    <p:sldId id="279" r:id="rId23"/>
    <p:sldId id="282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9" autoAdjust="0"/>
    <p:restoredTop sz="85587" autoAdjust="0"/>
  </p:normalViewPr>
  <p:slideViewPr>
    <p:cSldViewPr>
      <p:cViewPr varScale="1">
        <p:scale>
          <a:sx n="62" d="100"/>
          <a:sy n="62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AE4A1-64C6-4FD8-A962-C72184C5266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7F40D-4839-4623-8F23-CCE933181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6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FE2D0-D6F4-4F42-BDE2-51044E113A0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7EE3F-E42E-4052-B582-1A457D8A9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7EE3F-E42E-4052-B582-1A457D8A9B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6,250,000,000,000,000,000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7EE3F-E42E-4052-B582-1A457D8A9B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0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Formulas are very easy to learn,</a:t>
            </a:r>
            <a:r>
              <a:rPr lang="en-US" baseline="0" dirty="0" smtClean="0"/>
              <a:t> used extensively by electricians</a:t>
            </a:r>
          </a:p>
          <a:p>
            <a:r>
              <a:rPr lang="en-US" baseline="0" dirty="0" smtClean="0"/>
              <a:t>Without a thorough understanding of “ohms law” an electrician would either design or troubleshoot even the simplest of electronic or electrical circuits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Established – if voltage was applied to a resistance then “current would flow and then power would be consumed”</a:t>
            </a:r>
          </a:p>
          <a:p>
            <a:r>
              <a:rPr lang="en-US" baseline="0" dirty="0" smtClean="0"/>
              <a:t>	- (Power consumption through resistance)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7EE3F-E42E-4052-B582-1A457D8A9B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Heater – consumes power for warmth</a:t>
            </a:r>
          </a:p>
          <a:p>
            <a:r>
              <a:rPr lang="en-US" dirty="0" smtClean="0"/>
              <a:t>Frying pan –</a:t>
            </a:r>
            <a:r>
              <a:rPr lang="en-US" baseline="0" dirty="0" smtClean="0"/>
              <a:t> consumes power producing heat for general cooking</a:t>
            </a:r>
          </a:p>
          <a:p>
            <a:r>
              <a:rPr lang="en-US" baseline="0" dirty="0" smtClean="0"/>
              <a:t>Toaster – consumes power for cooking toast</a:t>
            </a:r>
          </a:p>
          <a:p>
            <a:r>
              <a:rPr lang="en-US" baseline="0" dirty="0" smtClean="0"/>
              <a:t>Light bulb – consumes power producing heat and more important light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Further example – electric hot water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7EE3F-E42E-4052-B582-1A457D8A9B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79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7EE3F-E42E-4052-B582-1A457D8A9B9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0593F71-124C-478D-A9E7-0E784F427C1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404717-C57A-4F3E-B6D9-8D9765424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ievideos.com/videos/899/Electronics-tutorial-Ohm-s-Law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68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Resistance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tendency of the wire to resist the flow of electrons or current through the wire. 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r>
              <a:rPr lang="en-US" dirty="0" smtClean="0"/>
              <a:t>Within a circuit, electrical resistance is dependent upon size, length, and the material of the conductor. </a:t>
            </a:r>
          </a:p>
          <a:p>
            <a:pPr lvl="1"/>
            <a:r>
              <a:rPr lang="en-US" dirty="0" smtClean="0"/>
              <a:t>Smaller diameter wire = more resistance than larger. </a:t>
            </a:r>
          </a:p>
          <a:p>
            <a:pPr lvl="1"/>
            <a:r>
              <a:rPr lang="en-US" dirty="0" smtClean="0"/>
              <a:t>longer the wire = more resistance.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497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Resistance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smtClean="0"/>
              <a:t>Finally, silver, copper, and aluminum offer the least resistance to the flow of an electrical current as compared to other metals. </a:t>
            </a:r>
          </a:p>
          <a:p>
            <a:r>
              <a:rPr lang="en-US" sz="3600" smtClean="0"/>
              <a:t>Resistance is measured in ohms. </a:t>
            </a:r>
          </a:p>
          <a:p>
            <a:r>
              <a:rPr lang="en-US" sz="3600" smtClean="0"/>
              <a:t>The relationship of ohms (R), volts (E), and amps (I) is E=I x R.</a:t>
            </a:r>
          </a:p>
          <a:p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246968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Georg Ohm</a:t>
            </a:r>
          </a:p>
          <a:p>
            <a:pPr lvl="1"/>
            <a:r>
              <a:rPr lang="en-US" dirty="0" smtClean="0"/>
              <a:t>Mathematician and Physicist</a:t>
            </a:r>
          </a:p>
          <a:p>
            <a:pPr lvl="1"/>
            <a:r>
              <a:rPr lang="en-US" dirty="0" smtClean="0"/>
              <a:t>Defined the relationship between power, voltage, current and resistance</a:t>
            </a:r>
          </a:p>
          <a:p>
            <a:pPr lvl="2"/>
            <a:r>
              <a:rPr lang="en-US" dirty="0" smtClean="0"/>
              <a:t>Apply to AC/DC</a:t>
            </a:r>
          </a:p>
          <a:p>
            <a:r>
              <a:rPr lang="en-US" dirty="0" smtClean="0"/>
              <a:t>Foundation for electronics and electricity</a:t>
            </a:r>
          </a:p>
          <a:p>
            <a:r>
              <a:rPr lang="en-US" dirty="0" smtClean="0"/>
              <a:t>Established in the late 1820s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3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</a:t>
            </a:r>
            <a:r>
              <a:rPr lang="en-US" dirty="0"/>
              <a:t>e</a:t>
            </a:r>
            <a:r>
              <a:rPr lang="en-US" dirty="0" smtClean="0"/>
              <a:t>veryday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board heaters</a:t>
            </a:r>
          </a:p>
          <a:p>
            <a:r>
              <a:rPr lang="en-US" dirty="0" smtClean="0"/>
              <a:t>Electric frying pans</a:t>
            </a:r>
          </a:p>
          <a:p>
            <a:r>
              <a:rPr lang="en-US" dirty="0" smtClean="0"/>
              <a:t>Toasters</a:t>
            </a:r>
          </a:p>
          <a:p>
            <a:r>
              <a:rPr lang="en-US" dirty="0" smtClean="0"/>
              <a:t>Electric light bulbs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directly proportional to voltage</a:t>
            </a:r>
          </a:p>
          <a:p>
            <a:pPr lvl="1"/>
            <a:r>
              <a:rPr lang="en-US" dirty="0" smtClean="0"/>
              <a:t>Voltage increased by %, current increased by the same</a:t>
            </a:r>
          </a:p>
          <a:p>
            <a:r>
              <a:rPr lang="en-US" dirty="0" smtClean="0"/>
              <a:t>Current inversely proportional to resistance</a:t>
            </a:r>
          </a:p>
          <a:p>
            <a:pPr lvl="1"/>
            <a:r>
              <a:rPr lang="en-US" dirty="0" smtClean="0"/>
              <a:t>Increase resistance, decrease current</a:t>
            </a:r>
          </a:p>
          <a:p>
            <a:pPr lvl="1"/>
            <a:r>
              <a:rPr lang="en-US" dirty="0" smtClean="0"/>
              <a:t>Decrease resistance, increase current</a:t>
            </a:r>
          </a:p>
          <a:p>
            <a:pPr lvl="1"/>
            <a:r>
              <a:rPr lang="en-US" dirty="0" smtClean="0"/>
              <a:t>Resistance cannot be changed by changing voltage or current</a:t>
            </a:r>
          </a:p>
        </p:txBody>
      </p:sp>
    </p:spTree>
    <p:extLst>
      <p:ext uri="{BB962C8B-B14F-4D97-AF65-F5344CB8AC3E}">
        <p14:creationId xmlns:p14="http://schemas.microsoft.com/office/powerpoint/2010/main" val="18022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– Water Pressure</a:t>
            </a:r>
          </a:p>
          <a:p>
            <a:r>
              <a:rPr lang="en-US" dirty="0" smtClean="0"/>
              <a:t>Current – Flow rate</a:t>
            </a:r>
          </a:p>
          <a:p>
            <a:r>
              <a:rPr lang="en-US" dirty="0" smtClean="0"/>
              <a:t>Resistance – hose size</a:t>
            </a:r>
          </a:p>
          <a:p>
            <a:endParaRPr lang="en-US" dirty="0"/>
          </a:p>
          <a:p>
            <a:r>
              <a:rPr lang="en-US" dirty="0" smtClean="0"/>
              <a:t>Pressurized tank connected to a hose that we are using to water the garden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= Voltage / Resistance (I = V/r)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happens when you increase the pressure in the tank?</a:t>
            </a:r>
          </a:p>
          <a:p>
            <a:pPr lvl="1"/>
            <a:r>
              <a:rPr lang="en-US" dirty="0" smtClean="0"/>
              <a:t>Makes more water come out of the hose</a:t>
            </a:r>
          </a:p>
          <a:p>
            <a:pPr lvl="1"/>
            <a:r>
              <a:rPr lang="en-US" dirty="0" smtClean="0"/>
              <a:t>Increasing voltage will make more current flow</a:t>
            </a:r>
          </a:p>
          <a:p>
            <a:pPr lvl="1"/>
            <a:endParaRPr lang="en-US" sz="1200" dirty="0"/>
          </a:p>
          <a:p>
            <a:r>
              <a:rPr lang="en-US" dirty="0" smtClean="0"/>
              <a:t>What happens when you increase the diameter of the hose and all of the fittings to the tank?</a:t>
            </a:r>
          </a:p>
          <a:p>
            <a:pPr lvl="1"/>
            <a:r>
              <a:rPr lang="en-US" dirty="0" smtClean="0"/>
              <a:t>Makes more water come out of the hose</a:t>
            </a:r>
          </a:p>
          <a:p>
            <a:pPr lvl="1"/>
            <a:r>
              <a:rPr lang="en-US" dirty="0" smtClean="0"/>
              <a:t>Decreasing the resistance in an electrical system, increases current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= Voltage x Current (P = VI)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hose at a water wheel</a:t>
            </a:r>
          </a:p>
          <a:p>
            <a:pPr lvl="1"/>
            <a:r>
              <a:rPr lang="en-US" dirty="0" smtClean="0"/>
              <a:t>Increase power generated in 2 ways</a:t>
            </a:r>
          </a:p>
          <a:p>
            <a:pPr lvl="2"/>
            <a:r>
              <a:rPr lang="en-US" dirty="0" smtClean="0"/>
              <a:t>Increase the pressure of the water</a:t>
            </a:r>
          </a:p>
          <a:p>
            <a:pPr lvl="2"/>
            <a:r>
              <a:rPr lang="en-US" dirty="0" smtClean="0"/>
              <a:t>Increase the flow rate</a:t>
            </a:r>
          </a:p>
          <a:p>
            <a:pPr lvl="1"/>
            <a:r>
              <a:rPr lang="en-US" dirty="0" smtClean="0"/>
              <a:t>Increasing either current or voltage will result in higher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= Voltage/resistance (I = V/r)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= 12 volts</a:t>
            </a:r>
          </a:p>
          <a:p>
            <a:r>
              <a:rPr lang="en-US" dirty="0" smtClean="0"/>
              <a:t>Resistance = 6 ohms</a:t>
            </a:r>
          </a:p>
          <a:p>
            <a:r>
              <a:rPr lang="en-US" dirty="0" smtClean="0"/>
              <a:t>Current = 2 amps</a:t>
            </a:r>
          </a:p>
          <a:p>
            <a:endParaRPr lang="en-US" dirty="0"/>
          </a:p>
          <a:p>
            <a:r>
              <a:rPr lang="en-US" dirty="0" smtClean="0"/>
              <a:t>Voltage = 240 volts</a:t>
            </a:r>
          </a:p>
          <a:p>
            <a:r>
              <a:rPr lang="en-US" dirty="0" smtClean="0"/>
              <a:t>Current = 24 amps</a:t>
            </a:r>
          </a:p>
          <a:p>
            <a:r>
              <a:rPr lang="en-US" dirty="0" smtClean="0"/>
              <a:t>Resistance = 10 ohms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3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= Voltage x Current (P = VI)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 volt light bulb hooked to a 6 volt battery power output 100 watts</a:t>
            </a:r>
          </a:p>
          <a:p>
            <a:pPr lvl="1"/>
            <a:r>
              <a:rPr lang="en-US" dirty="0" smtClean="0"/>
              <a:t>P = 100 watts</a:t>
            </a:r>
          </a:p>
          <a:p>
            <a:pPr lvl="1"/>
            <a:r>
              <a:rPr lang="en-US" dirty="0" smtClean="0"/>
              <a:t>V = 6 volts</a:t>
            </a:r>
          </a:p>
          <a:p>
            <a:pPr lvl="2"/>
            <a:r>
              <a:rPr lang="en-US" dirty="0" smtClean="0"/>
              <a:t>Rearrange Equation  (I = P/V)</a:t>
            </a:r>
          </a:p>
          <a:p>
            <a:pPr lvl="2"/>
            <a:r>
              <a:rPr lang="en-US" dirty="0" smtClean="0"/>
              <a:t>100 watts / 6 volts = 16.66 amps</a:t>
            </a:r>
          </a:p>
          <a:p>
            <a:endParaRPr lang="en-US" dirty="0"/>
          </a:p>
          <a:p>
            <a:r>
              <a:rPr lang="en-US" dirty="0" smtClean="0"/>
              <a:t>12 volt battery and a 12 volt battery to get 100 watts of power</a:t>
            </a:r>
          </a:p>
          <a:p>
            <a:pPr lvl="1"/>
            <a:r>
              <a:rPr lang="en-US" dirty="0" smtClean="0"/>
              <a:t>100 watts / 12 volts = 8.33 amps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Day to Day products that we all benefit from that rely on the movement of electrons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Movement of electrons between atoms – </a:t>
            </a:r>
            <a:r>
              <a:rPr lang="en-US" b="1" dirty="0" smtClean="0"/>
              <a:t>Electrical Current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05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 Triangle Relationsh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7620000" cy="295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ower Triang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-9525"/>
            <a:ext cx="3819525" cy="308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23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equation for power in terms of resistance and current?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Current = Voltage / resistance (I = V/r)</a:t>
                </a:r>
              </a:p>
              <a:p>
                <a:pPr marL="457200" lvl="1" indent="0">
                  <a:buNone/>
                </a:pPr>
                <a:r>
                  <a:rPr lang="en-US" dirty="0"/>
                  <a:t>		</a:t>
                </a:r>
                <a:r>
                  <a:rPr lang="en-US" dirty="0" smtClean="0"/>
                  <a:t>- rephrased as -</a:t>
                </a:r>
              </a:p>
              <a:p>
                <a:r>
                  <a:rPr lang="en-US" dirty="0" smtClean="0"/>
                  <a:t>Voltage = Current x resistance (V = </a:t>
                </a:r>
                <a:r>
                  <a:rPr lang="en-US" dirty="0" err="1" smtClean="0"/>
                  <a:t>Ir</a:t>
                </a:r>
                <a:r>
                  <a:rPr lang="en-US" dirty="0" smtClean="0"/>
                  <a:t>)</a:t>
                </a:r>
              </a:p>
              <a:p>
                <a:pPr marL="0" indent="0" algn="ctr">
                  <a:buNone/>
                </a:pPr>
                <a:r>
                  <a:rPr lang="en-US" sz="2400" dirty="0" smtClean="0"/>
                  <a:t>- Now we can substitute the equation for V into the  equation - </a:t>
                </a:r>
              </a:p>
              <a:p>
                <a:r>
                  <a:rPr lang="en-US" dirty="0" smtClean="0"/>
                  <a:t>Power = Voltage x Current</a:t>
                </a:r>
              </a:p>
              <a:p>
                <a:pPr marL="457200" lvl="1" indent="0">
                  <a:buNone/>
                </a:pPr>
                <a:r>
                  <a:rPr lang="en-US" sz="2400" dirty="0" smtClean="0"/>
                  <a:t>		- Substitute </a:t>
                </a:r>
                <a:r>
                  <a:rPr lang="en-US" sz="2400" dirty="0"/>
                  <a:t>for </a:t>
                </a:r>
                <a:r>
                  <a:rPr lang="en-US" sz="2400" dirty="0" smtClean="0"/>
                  <a:t>V - </a:t>
                </a:r>
                <a:endParaRPr lang="en-US" sz="2400" dirty="0"/>
              </a:p>
              <a:p>
                <a:r>
                  <a:rPr lang="en-US" dirty="0" smtClean="0"/>
                  <a:t>Power = Current x resistance x Current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(P = </a:t>
                </a:r>
                <a:r>
                  <a:rPr lang="en-US" dirty="0" err="1" smtClean="0"/>
                  <a:t>IrI</a:t>
                </a:r>
                <a:r>
                  <a:rPr lang="en-US" dirty="0" smtClean="0"/>
                  <a:t>), (P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r)</a:t>
                </a:r>
                <a:endParaRPr lang="en-US" dirty="0"/>
              </a:p>
              <a:p>
                <a:r>
                  <a:rPr lang="en-US" dirty="0" smtClean="0"/>
                  <a:t>Resistance = Voltage / Current (r = V/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951" r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89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Voltage = Current x resistance (V = </a:t>
            </a:r>
            <a:r>
              <a:rPr lang="en-US" dirty="0" err="1" smtClean="0"/>
              <a:t>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Amps = 6</a:t>
            </a:r>
          </a:p>
          <a:p>
            <a:r>
              <a:rPr lang="en-US" dirty="0" smtClean="0"/>
              <a:t>Ohms = 12</a:t>
            </a:r>
          </a:p>
          <a:p>
            <a:r>
              <a:rPr lang="en-US" dirty="0" smtClean="0"/>
              <a:t>Voltage = 72</a:t>
            </a:r>
          </a:p>
          <a:p>
            <a:endParaRPr lang="en-US" dirty="0"/>
          </a:p>
          <a:p>
            <a:r>
              <a:rPr lang="en-US" dirty="0" smtClean="0"/>
              <a:t>Amps = 3</a:t>
            </a:r>
          </a:p>
          <a:p>
            <a:r>
              <a:rPr lang="en-US" dirty="0" smtClean="0"/>
              <a:t>Ohms = 6</a:t>
            </a:r>
          </a:p>
          <a:p>
            <a:r>
              <a:rPr lang="en-US" dirty="0" smtClean="0"/>
              <a:t>Voltage =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hm's Law Triang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807" y="0"/>
            <a:ext cx="3558747" cy="28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hms Law Triangle Relation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" y="3115812"/>
            <a:ext cx="8072438" cy="313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68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Resistance = Voltage / Current (r = V/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= 12</a:t>
            </a:r>
          </a:p>
          <a:p>
            <a:r>
              <a:rPr lang="en-US" dirty="0" smtClean="0"/>
              <a:t>Amps = 2</a:t>
            </a:r>
          </a:p>
          <a:p>
            <a:r>
              <a:rPr lang="en-US" dirty="0" smtClean="0"/>
              <a:t>Ohms = 6</a:t>
            </a:r>
          </a:p>
          <a:p>
            <a:endParaRPr lang="en-US" dirty="0"/>
          </a:p>
          <a:p>
            <a:r>
              <a:rPr lang="en-US" dirty="0" smtClean="0"/>
              <a:t>Voltage 32</a:t>
            </a:r>
          </a:p>
          <a:p>
            <a:r>
              <a:rPr lang="en-US" dirty="0" smtClean="0"/>
              <a:t>Amps = 8</a:t>
            </a:r>
          </a:p>
          <a:p>
            <a:r>
              <a:rPr lang="en-US" dirty="0" smtClean="0"/>
              <a:t>Ohms = 4</a:t>
            </a:r>
          </a:p>
        </p:txBody>
      </p:sp>
    </p:spTree>
    <p:extLst>
      <p:ext uri="{BB962C8B-B14F-4D97-AF65-F5344CB8AC3E}">
        <p14:creationId xmlns:p14="http://schemas.microsoft.com/office/powerpoint/2010/main" val="279931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620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http://www.techievideos.com/videos/899/Electronics-tutorial-Ohm-s-Law/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Ohms Law Tutorial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000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Amperes – flow of electrons is measured in units (amps)</a:t>
            </a:r>
          </a:p>
          <a:p>
            <a:endParaRPr lang="en-US" dirty="0"/>
          </a:p>
          <a:p>
            <a:r>
              <a:rPr lang="en-US" dirty="0" smtClean="0"/>
              <a:t>Amount of electrical current that exists when a number of electrons, having one coulomb of charge, move past a given point in one second</a:t>
            </a:r>
          </a:p>
          <a:p>
            <a:endParaRPr lang="en-US" dirty="0"/>
          </a:p>
          <a:p>
            <a:r>
              <a:rPr lang="en-US" dirty="0" smtClean="0"/>
              <a:t>Coulomb – charge carried by 6.25x10^18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4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Amperage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6777317" cy="3508977"/>
          </a:xfrm>
        </p:spPr>
        <p:txBody>
          <a:bodyPr/>
          <a:lstStyle/>
          <a:p>
            <a:r>
              <a:rPr lang="en-US" sz="2800" dirty="0" smtClean="0"/>
              <a:t>The amount of electrical current flowing past a point in a circuit. </a:t>
            </a:r>
          </a:p>
          <a:p>
            <a:endParaRPr lang="en-US" sz="200" dirty="0" smtClean="0"/>
          </a:p>
          <a:p>
            <a:r>
              <a:rPr lang="en-US" sz="2800" dirty="0" smtClean="0"/>
              <a:t>Amperage is measured with an ammeter</a:t>
            </a:r>
            <a:r>
              <a:rPr lang="en-US" dirty="0" smtClean="0"/>
              <a:t>.</a:t>
            </a:r>
          </a:p>
          <a:p>
            <a:endParaRPr lang="en-US" sz="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Instrument used to indicate how many amps of current are flowing in an electrical circuit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7650" name="Picture 2" descr="http://www.boating.com/icon.php?categoryid=1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1867"/>
            <a:ext cx="2133600" cy="21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0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Voltage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pressure in a circuit that causes the electrons or current to flow. </a:t>
            </a:r>
          </a:p>
          <a:p>
            <a:endParaRPr lang="en-US" sz="900" dirty="0" smtClean="0"/>
          </a:p>
          <a:p>
            <a:r>
              <a:rPr lang="en-US" dirty="0" smtClean="0"/>
              <a:t>Electromotive force (EMF)</a:t>
            </a:r>
          </a:p>
          <a:p>
            <a:endParaRPr lang="en-US" sz="1000" dirty="0" smtClean="0"/>
          </a:p>
          <a:p>
            <a:r>
              <a:rPr lang="en-US" dirty="0" smtClean="0"/>
              <a:t>A volt is the unit by which electrical </a:t>
            </a:r>
            <a:r>
              <a:rPr lang="en-US" dirty="0"/>
              <a:t> </a:t>
            </a:r>
            <a:r>
              <a:rPr lang="en-US" dirty="0" smtClean="0"/>
              <a:t>pressure </a:t>
            </a:r>
          </a:p>
          <a:p>
            <a:pPr lvl="1"/>
            <a:r>
              <a:rPr lang="en-US" dirty="0" smtClean="0"/>
              <a:t>Force required to push one ampere of electrical current through a conductor with a resistance of one ohm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Voltmeter</a:t>
            </a:r>
          </a:p>
          <a:p>
            <a:endParaRPr lang="en-US" sz="900" dirty="0" smtClean="0"/>
          </a:p>
          <a:p>
            <a:r>
              <a:rPr lang="en-US" dirty="0" smtClean="0"/>
              <a:t>E or V symbols for voltage</a:t>
            </a:r>
          </a:p>
          <a:p>
            <a:endParaRPr lang="en-US" dirty="0" smtClean="0"/>
          </a:p>
        </p:txBody>
      </p:sp>
      <p:pic>
        <p:nvPicPr>
          <p:cNvPr id="29698" name="Picture 2" descr="http://www.aerialnoise.com/wp-content/uploads/2010/06/electric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"/>
          <a:stretch/>
        </p:blipFill>
        <p:spPr bwMode="auto">
          <a:xfrm>
            <a:off x="6172200" y="4429125"/>
            <a:ext cx="2200275" cy="21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19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in Volts</a:t>
            </a:r>
          </a:p>
          <a:p>
            <a:pPr lvl="1"/>
            <a:r>
              <a:rPr lang="en-US" dirty="0" smtClean="0"/>
              <a:t>The difference in the electrostatic charge that exists between two points</a:t>
            </a:r>
          </a:p>
          <a:p>
            <a:pPr lvl="1"/>
            <a:r>
              <a:rPr lang="en-US" dirty="0" smtClean="0"/>
              <a:t>This is the imbalance in the electrostatic charge that causes electrons to flow from one point to the next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1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024744" cy="1143000"/>
          </a:xfrm>
        </p:spPr>
        <p:txBody>
          <a:bodyPr/>
          <a:lstStyle/>
          <a:p>
            <a:r>
              <a:rPr lang="en-US" dirty="0" smtClean="0"/>
              <a:t>Voltage Drop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1141111"/>
            <a:ext cx="6777317" cy="3508977"/>
          </a:xfrm>
        </p:spPr>
        <p:txBody>
          <a:bodyPr/>
          <a:lstStyle/>
          <a:p>
            <a:r>
              <a:rPr lang="en-US" dirty="0" smtClean="0"/>
              <a:t>When electricity must be carried a long distance through wires, there will be a decrease in voltage</a:t>
            </a:r>
          </a:p>
          <a:p>
            <a:r>
              <a:rPr lang="en-US" dirty="0"/>
              <a:t>O</a:t>
            </a:r>
            <a:r>
              <a:rPr lang="en-US" dirty="0" smtClean="0"/>
              <a:t>ccurs due to resistance in the conductors.</a:t>
            </a:r>
          </a:p>
          <a:p>
            <a:endParaRPr lang="en-US" dirty="0" smtClean="0"/>
          </a:p>
        </p:txBody>
      </p:sp>
      <p:pic>
        <p:nvPicPr>
          <p:cNvPr id="28674" name="Picture 2" descr="http://ww2.justanswer.com/uploads/Micharoe/2012-02-12_204046_voltage_drop_tes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21000"/>
            <a:ext cx="6172200" cy="35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45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Watts or wattage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818437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Measure of electrical power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Electrical power is work being done by current(amperage) under pressure(voltage) in getting the electrons through the resistance of wires and machines back to the generator. 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Units of 1,000 watts are called kilowatts.</a:t>
            </a:r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The relationship between watts(P), amps(I), and volts(E) is P=I x E.</a:t>
            </a:r>
          </a:p>
        </p:txBody>
      </p:sp>
    </p:spTree>
    <p:extLst>
      <p:ext uri="{BB962C8B-B14F-4D97-AF65-F5344CB8AC3E}">
        <p14:creationId xmlns:p14="http://schemas.microsoft.com/office/powerpoint/2010/main" val="357339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Measured in units called ohms.</a:t>
            </a:r>
          </a:p>
          <a:p>
            <a:pPr lvl="1"/>
            <a:r>
              <a:rPr lang="en-US" dirty="0" smtClean="0"/>
              <a:t>One ohm – amount of electrical resistance that exists in an electrical circuit when one amp of current is flowing with one volt being applied to the circuit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Describes the forces that oppose the flow of electron current in a conductor</a:t>
            </a:r>
          </a:p>
          <a:p>
            <a:endParaRPr lang="en-US" sz="1200" dirty="0" smtClean="0"/>
          </a:p>
          <a:p>
            <a:r>
              <a:rPr lang="en-US" dirty="0" smtClean="0"/>
              <a:t>No way to make conductors that don’t have some resistance</a:t>
            </a:r>
          </a:p>
        </p:txBody>
      </p:sp>
    </p:spTree>
    <p:extLst>
      <p:ext uri="{BB962C8B-B14F-4D97-AF65-F5344CB8AC3E}">
        <p14:creationId xmlns:p14="http://schemas.microsoft.com/office/powerpoint/2010/main" val="1976425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4351</TotalTime>
  <Words>965</Words>
  <Application>Microsoft Office PowerPoint</Application>
  <PresentationFormat>On-screen Show (4:3)</PresentationFormat>
  <Paragraphs>163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Measuring Electricity</vt:lpstr>
      <vt:lpstr>Electrical Current</vt:lpstr>
      <vt:lpstr>Amperage</vt:lpstr>
      <vt:lpstr>Amperage</vt:lpstr>
      <vt:lpstr>Voltage</vt:lpstr>
      <vt:lpstr>Voltage</vt:lpstr>
      <vt:lpstr>Voltage Drop</vt:lpstr>
      <vt:lpstr>Watts or wattage</vt:lpstr>
      <vt:lpstr>Resistance</vt:lpstr>
      <vt:lpstr>Resistance</vt:lpstr>
      <vt:lpstr>Resistance</vt:lpstr>
      <vt:lpstr>Ohms Law</vt:lpstr>
      <vt:lpstr>Classic everyday Examples</vt:lpstr>
      <vt:lpstr>PowerPoint Presentation</vt:lpstr>
      <vt:lpstr>Water Analogy</vt:lpstr>
      <vt:lpstr>Current = Voltage / Resistance (I = V/r)</vt:lpstr>
      <vt:lpstr>Power = Voltage x Current (P = VI)</vt:lpstr>
      <vt:lpstr>Current = Voltage/resistance (I = V/r)</vt:lpstr>
      <vt:lpstr>Power = Voltage x Current (P = VI)</vt:lpstr>
      <vt:lpstr>PowerPoint Presentation</vt:lpstr>
      <vt:lpstr>What is an equation for power in terms of resistance and current?</vt:lpstr>
      <vt:lpstr>Voltage = Current x resistance (V = Ir)</vt:lpstr>
      <vt:lpstr>PowerPoint Presentation</vt:lpstr>
      <vt:lpstr>Resistance = Voltage / Current (r = V/i)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Electricity</dc:title>
  <dc:creator>Katie Chaffin</dc:creator>
  <cp:lastModifiedBy>Katie Chaffin</cp:lastModifiedBy>
  <cp:revision>27</cp:revision>
  <dcterms:created xsi:type="dcterms:W3CDTF">2013-01-09T03:26:37Z</dcterms:created>
  <dcterms:modified xsi:type="dcterms:W3CDTF">2013-01-16T14:08:44Z</dcterms:modified>
</cp:coreProperties>
</file>